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"/>
  </p:notesMasterIdLst>
  <p:handoutMasterIdLst>
    <p:handoutMasterId r:id="rId5"/>
  </p:handoutMasterIdLst>
  <p:sldIdLst>
    <p:sldId id="295" r:id="rId2"/>
    <p:sldId id="303" r:id="rId3"/>
  </p:sldIdLst>
  <p:sldSz cx="9144000" cy="6858000" type="screen4x3"/>
  <p:notesSz cx="9942513" cy="67611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66"/>
    <a:srgbClr val="3333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79650" autoAdjust="0"/>
  </p:normalViewPr>
  <p:slideViewPr>
    <p:cSldViewPr>
      <p:cViewPr varScale="1">
        <p:scale>
          <a:sx n="67" d="100"/>
          <a:sy n="67" d="100"/>
        </p:scale>
        <p:origin x="-262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45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1438"/>
            <a:ext cx="430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450" y="6421438"/>
            <a:ext cx="430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1EA093-730E-42BD-84D0-834ACE6529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1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E99C37-F93E-48B9-A37E-641DB8681192}" type="datetimeFigureOut">
              <a:rPr lang="en-GB"/>
              <a:pPr>
                <a:defRPr/>
              </a:pPr>
              <a:t>25/02/2014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7710B8-89A6-425D-AA39-C523315071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48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l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96975"/>
            <a:ext cx="91471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yourcareersservicelet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34369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16113"/>
            <a:ext cx="279241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911100"/>
            <a:ext cx="4575300" cy="2580430"/>
          </a:xfrm>
        </p:spPr>
        <p:txBody>
          <a:bodyPr/>
          <a:lstStyle>
            <a:lvl1pPr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7250" y="4719215"/>
            <a:ext cx="4629595" cy="690070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5991D79-2573-4F18-A58F-218587992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4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0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18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3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9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0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0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3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6" descr="colou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254750"/>
            <a:ext cx="9147175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yourcareersservicelette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6424613"/>
            <a:ext cx="168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olou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71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773238"/>
            <a:ext cx="4537075" cy="4679950"/>
          </a:xfrm>
        </p:spPr>
        <p:txBody>
          <a:bodyPr/>
          <a:lstStyle/>
          <a:p>
            <a:pPr eaLnBrk="1" hangingPunct="1"/>
            <a:r>
              <a:rPr lang="en-GB" altLang="en-US" sz="4800" b="1" dirty="0" smtClean="0"/>
              <a:t>Here’s a test for Sarah</a:t>
            </a:r>
            <a:endParaRPr lang="en-GB" altLang="en-US" sz="1600" dirty="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9752" y="414908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it gets scary ...</a:t>
            </a:r>
            <a:endParaRPr lang="en-GB" dirty="0"/>
          </a:p>
        </p:txBody>
      </p:sp>
      <p:pic>
        <p:nvPicPr>
          <p:cNvPr id="4" name="testforpowerpointupload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2275" y="1773238"/>
            <a:ext cx="5759450" cy="4319587"/>
          </a:xfrm>
        </p:spPr>
      </p:pic>
    </p:spTree>
    <p:extLst>
      <p:ext uri="{BB962C8B-B14F-4D97-AF65-F5344CB8AC3E}">
        <p14:creationId xmlns:p14="http://schemas.microsoft.com/office/powerpoint/2010/main" val="32518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areers theme uni place">
  <a:themeElements>
    <a:clrScheme name="newcaree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caree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ewcare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re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re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re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re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re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re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re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re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re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re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re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careers theme uni place</Template>
  <TotalTime>277</TotalTime>
  <Words>10</Words>
  <Application>Microsoft Office PowerPoint</Application>
  <PresentationFormat>On-screen Show (4:3)</PresentationFormat>
  <Paragraphs>2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careers theme uni place</vt:lpstr>
      <vt:lpstr>PowerPoint Presentation</vt:lpstr>
      <vt:lpstr>Now it gets scary ...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Wilkinson</dc:creator>
  <cp:lastModifiedBy>Elizabeth Wilkinson</cp:lastModifiedBy>
  <cp:revision>3</cp:revision>
  <cp:lastPrinted>2013-09-16T16:43:17Z</cp:lastPrinted>
  <dcterms:created xsi:type="dcterms:W3CDTF">2014-02-25T11:53:13Z</dcterms:created>
  <dcterms:modified xsi:type="dcterms:W3CDTF">2014-02-25T16:30:32Z</dcterms:modified>
</cp:coreProperties>
</file>